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Segoe UI" panose="020B0502040204020203" pitchFamily="34" charset="0"/>
      <p:regular r:id="rId23"/>
      <p:bold r:id="rId24"/>
      <p:italic r:id="rId25"/>
      <p:boldItalic r:id="rId26"/>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27" autoAdjust="0"/>
    <p:restoredTop sz="94590" autoAdjust="0"/>
  </p:normalViewPr>
  <p:slideViewPr>
    <p:cSldViewPr snapToGrid="0">
      <p:cViewPr varScale="1">
        <p:scale>
          <a:sx n="78" d="100"/>
          <a:sy n="78" d="100"/>
        </p:scale>
        <p:origin x="54" y="183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3.fntdata"/><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5:31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5:31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5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7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2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2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5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3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6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69"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0"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54"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55"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56"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2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25"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26"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38"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4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4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09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09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09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09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4038483905"/>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095" name="CorelDRAW" r:id="rId43" imgW="2687911" imgH="1053163" progId="CorelDraw.Graphic.22">
                  <p:embed/>
                </p:oleObj>
              </mc:Choice>
              <mc:Fallback>
                <p:oleObj name="CorelDRAW" r:id="rId43" imgW="2687911" imgH="1053163"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09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p:txBody>
          <a:bodyPr/>
          <a:lstStyle/>
          <a:p>
            <a:r>
              <a:rPr lang="en-US" dirty="0"/>
              <a:t>Building for the metaverse with Microsoft 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Alejandro Almeida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Microsoft MVP | Azure Lead @ </a:t>
            </a:r>
            <a:r>
              <a:rPr lang="es-ES" dirty="0" err="1"/>
              <a:t>Prodware</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l="4624" r="4624"/>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1376</TotalTime>
  <Words>55</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Quicksand</vt:lpstr>
      <vt:lpstr>Arial</vt:lpstr>
      <vt:lpstr>Lufga</vt:lpstr>
      <vt:lpstr>Segoe UI</vt:lpstr>
      <vt:lpstr>Myriad Pro</vt:lpstr>
      <vt:lpstr>Consolas</vt:lpstr>
      <vt:lpstr>White Template</vt:lpstr>
      <vt:lpstr>CorelDRAW</vt:lpstr>
      <vt:lpstr>Presentación de PowerPoint</vt:lpstr>
      <vt:lpstr>Building for the metaverse with Microsoft AI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77</cp:revision>
  <dcterms:created xsi:type="dcterms:W3CDTF">2019-08-09T15:41:27Z</dcterms:created>
  <dcterms:modified xsi:type="dcterms:W3CDTF">2022-03-14T16:37:57Z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